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63" r:id="rId10"/>
    <p:sldId id="331" r:id="rId11"/>
    <p:sldId id="332" r:id="rId12"/>
    <p:sldId id="333" r:id="rId13"/>
    <p:sldId id="334" r:id="rId14"/>
    <p:sldId id="364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8560" y="3033395"/>
            <a:ext cx="465391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377315"/>
            <a:ext cx="11687175" cy="4676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25240" y="373697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60665" y="3818890"/>
            <a:ext cx="119888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0485" y="4631690"/>
            <a:ext cx="119888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13975" y="4641215"/>
            <a:ext cx="119888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38275"/>
            <a:ext cx="11534775" cy="3981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39215" y="299021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69970" y="299974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8370" y="2969260"/>
            <a:ext cx="16522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9520" y="382206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0030" y="4604385"/>
            <a:ext cx="13220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1397635"/>
            <a:ext cx="10039350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1590675"/>
            <a:ext cx="1003935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4645" y="1402080"/>
            <a:ext cx="8982075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4170" y="1590675"/>
            <a:ext cx="8963025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236345"/>
            <a:ext cx="11591925" cy="5541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1417955"/>
            <a:ext cx="10220325" cy="5227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145" y="1370965"/>
            <a:ext cx="89249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349500"/>
            <a:ext cx="11753850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20940" y="3381375"/>
            <a:ext cx="435546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9405" y="4389120"/>
            <a:ext cx="629285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52575"/>
            <a:ext cx="11582400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4800" y="1570355"/>
            <a:ext cx="11583035" cy="586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4165" y="2610485"/>
            <a:ext cx="11583035" cy="586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165" y="3611245"/>
            <a:ext cx="11583035" cy="586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0205" y="4613275"/>
            <a:ext cx="11583035" cy="586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275" y="2195830"/>
            <a:ext cx="7067550" cy="140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995" y="2004695"/>
            <a:ext cx="11763375" cy="2847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3995" y="2154555"/>
            <a:ext cx="11632565" cy="59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3995" y="3168015"/>
            <a:ext cx="11632565" cy="59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995" y="4131945"/>
            <a:ext cx="11632565" cy="59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019300"/>
            <a:ext cx="11620500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5115" y="2019300"/>
            <a:ext cx="1162113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5115" y="3052445"/>
            <a:ext cx="1162113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015" y="4050665"/>
            <a:ext cx="1162113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211580"/>
            <a:ext cx="6943725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540" y="2668905"/>
            <a:ext cx="441007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6325" y="2999105"/>
            <a:ext cx="6162675" cy="380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337945"/>
            <a:ext cx="10972800" cy="4181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23500" y="232918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95560" y="465899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2433320"/>
            <a:ext cx="11106150" cy="1990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56215" y="351028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557020"/>
            <a:ext cx="10629900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2280920"/>
            <a:ext cx="11210925" cy="2295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59085" y="246126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51440" y="357632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711325"/>
            <a:ext cx="88106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490" y="2816860"/>
            <a:ext cx="1051560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82395"/>
            <a:ext cx="10934700" cy="4810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23500" y="230060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46690" y="431355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65740" y="532511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770" y="1381125"/>
            <a:ext cx="48577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9860" y="2102485"/>
            <a:ext cx="6677025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445260"/>
            <a:ext cx="10820400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576070"/>
            <a:ext cx="11144250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72370" y="238569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94925" y="442722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2547620"/>
            <a:ext cx="11010900" cy="1762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94925" y="241427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66985" y="346900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77010"/>
            <a:ext cx="11544300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52575"/>
            <a:ext cx="11610975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87475"/>
            <a:ext cx="11630025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245" y="1685925"/>
            <a:ext cx="10048875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295400"/>
            <a:ext cx="1039177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404620"/>
            <a:ext cx="11639550" cy="4048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59350" y="3092450"/>
            <a:ext cx="65576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27420" y="3811270"/>
            <a:ext cx="531114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8220" y="4649470"/>
            <a:ext cx="309943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2026-01-08T10:44:55Z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